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8"/>
  </p:notesMasterIdLst>
  <p:handoutMasterIdLst>
    <p:handoutMasterId r:id="rId9"/>
  </p:handout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9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1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703" r:id="rId3"/>
    <p:sldLayoutId id="2147483704" r:id="rId4"/>
    <p:sldLayoutId id="2147483688" r:id="rId5"/>
    <p:sldLayoutId id="2147483686" r:id="rId6"/>
    <p:sldLayoutId id="2147483685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9CC3-994B-618D-C535-FBC92FF0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3925"/>
            <a:ext cx="11090275" cy="873536"/>
          </a:xfrm>
        </p:spPr>
        <p:txBody>
          <a:bodyPr>
            <a:normAutofit/>
          </a:bodyPr>
          <a:lstStyle/>
          <a:p>
            <a:r>
              <a:rPr lang="en-US" sz="5400" dirty="0"/>
              <a:t>Deal with Multi-Ontologies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D3832-2C76-0C43-B41A-5A3264A0EBA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22344" y="1423174"/>
            <a:ext cx="8593521" cy="469233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41B67D-EE5A-DB11-0682-DCE2689A5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323" y="6181223"/>
            <a:ext cx="2810500" cy="585267"/>
          </a:xfrm>
          <a:prstGeom prst="rect">
            <a:avLst/>
          </a:prstGeom>
        </p:spPr>
      </p:pic>
      <p:pic>
        <p:nvPicPr>
          <p:cNvPr id="1026" name="Picture 2" descr="Ontologie ! Ontologie ! Est-ce que j’ai une gueule d’ontologie ? - semsimo">
            <a:extLst>
              <a:ext uri="{FF2B5EF4-FFF2-40B4-BE49-F238E27FC236}">
                <a16:creationId xmlns:a16="http://schemas.microsoft.com/office/drawing/2014/main" id="{4575780A-90F6-98B9-585C-E06143EF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4" y="2316638"/>
            <a:ext cx="2619133" cy="24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2CE334D-026D-6F84-EF75-BB2E85B9D23F}"/>
              </a:ext>
            </a:extLst>
          </p:cNvPr>
          <p:cNvSpPr/>
          <p:nvPr/>
        </p:nvSpPr>
        <p:spPr>
          <a:xfrm>
            <a:off x="2969443" y="3214540"/>
            <a:ext cx="273378" cy="80127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BD6B0C-779D-5DFE-DFA1-193D1E0A2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35" y="5741571"/>
            <a:ext cx="2419768" cy="9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4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3570C8-CF0C-5E5B-F3B0-31869ABD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11311-804C-FFF2-EE9F-347526A955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55810" y="2098395"/>
            <a:ext cx="4721484" cy="4275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3BB607-E064-16B6-32F9-D39661DE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197" y="306456"/>
            <a:ext cx="9489606" cy="1684059"/>
          </a:xfrm>
          <a:solidFill>
            <a:srgbClr val="EAE5EB">
              <a:alpha val="40000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Amasis MT Pro Black" panose="02040A04050005020304" pitchFamily="18" charset="0"/>
              </a:rPr>
              <a:t>Ontology View of Business Architecture Meta-Model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44A6B-D8A3-1109-90A7-4E4C08A01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0" y="2173381"/>
            <a:ext cx="1304925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6388E-A46B-65C4-7280-48C25AB6AD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6577688" y="2098396"/>
            <a:ext cx="5350134" cy="4275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01CAE94-C2F0-CD38-BA48-67913FDC1DAC}"/>
              </a:ext>
            </a:extLst>
          </p:cNvPr>
          <p:cNvSpPr/>
          <p:nvPr/>
        </p:nvSpPr>
        <p:spPr>
          <a:xfrm>
            <a:off x="5586832" y="2868706"/>
            <a:ext cx="681318" cy="977153"/>
          </a:xfrm>
          <a:prstGeom prst="rightArrow">
            <a:avLst>
              <a:gd name="adj1" fmla="val 50000"/>
              <a:gd name="adj2" fmla="val 5131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E2EC3A-6A23-3BB1-5A75-08A45EF66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672" y="2173381"/>
            <a:ext cx="1390650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B0FC0-74FD-A00A-DA10-F317B987E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063" y="6258910"/>
            <a:ext cx="2810500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3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3570C8-CF0C-5E5B-F3B0-31869ABD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3BB607-E064-16B6-32F9-D39661DE27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AE5EB">
              <a:alpha val="40000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Amasis MT Pro Black" panose="02040A04050005020304" pitchFamily="18" charset="0"/>
              </a:rPr>
              <a:t>Ontology View of Business Architecture Meta-Model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755E9-FA84-EB0D-2BEA-FA971B3D78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Introduce Meta-Model Structure in Biz 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Translate &amp; Build Class / Individual Structure in Protege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Connect Relationships as Object Properties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Visualize Ontology and Practice Query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8B0FC0-74FD-A00A-DA10-F317B987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404" y="5514839"/>
            <a:ext cx="2810500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1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713516_win32_SL_V10" id="{E46C2CD7-2554-477F-A8C8-CFF94EB09A28}" vid="{537905CE-FEA4-4496-8A76-17AAC9F79B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{59CB7300-796C-4E2B-B367-0436C883EA6B}tf33713516_win32</Template>
  <TotalTime>189</TotalTime>
  <Words>40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Amasis MT Pro Black</vt:lpstr>
      <vt:lpstr>Arial</vt:lpstr>
      <vt:lpstr>Calibri</vt:lpstr>
      <vt:lpstr>Gill Sans MT</vt:lpstr>
      <vt:lpstr>Walbaum Display</vt:lpstr>
      <vt:lpstr>3DFloatVTI</vt:lpstr>
      <vt:lpstr>Deal with Multi-Ontologies</vt:lpstr>
      <vt:lpstr>Ontology View of Business Architecture Meta-Model</vt:lpstr>
      <vt:lpstr>Ontology View of Business Architecture Meta-Model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Xiaoqi</dc:creator>
  <cp:lastModifiedBy>Zhao Xiaoqi</cp:lastModifiedBy>
  <cp:revision>11</cp:revision>
  <dcterms:created xsi:type="dcterms:W3CDTF">2024-03-03T17:33:59Z</dcterms:created>
  <dcterms:modified xsi:type="dcterms:W3CDTF">2024-09-09T15:12:26Z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bd2ff15f-6ce8-47f3-93ce-f81f88196d24_Enabled">
    <vt:lpwstr>true</vt:lpwstr>
  </property>
  <property fmtid="{D5CDD505-2E9C-101B-9397-08002B2CF9AE}" pid="5" name="MSIP_Label_bd2ff15f-6ce8-47f3-93ce-f81f88196d24_SetDate">
    <vt:lpwstr>2024-03-03T17:34:40Z</vt:lpwstr>
  </property>
  <property fmtid="{D5CDD505-2E9C-101B-9397-08002B2CF9AE}" pid="6" name="MSIP_Label_bd2ff15f-6ce8-47f3-93ce-f81f88196d24_Method">
    <vt:lpwstr>Privileged</vt:lpwstr>
  </property>
  <property fmtid="{D5CDD505-2E9C-101B-9397-08002B2CF9AE}" pid="7" name="MSIP_Label_bd2ff15f-6ce8-47f3-93ce-f81f88196d24_Name">
    <vt:lpwstr>bd2ff15f-6ce8-47f3-93ce-f81f88196d24</vt:lpwstr>
  </property>
  <property fmtid="{D5CDD505-2E9C-101B-9397-08002B2CF9AE}" pid="8" name="MSIP_Label_bd2ff15f-6ce8-47f3-93ce-f81f88196d24_SiteId">
    <vt:lpwstr>f25493ae-1c98-41d7-8a33-0be75f5fe603</vt:lpwstr>
  </property>
  <property fmtid="{D5CDD505-2E9C-101B-9397-08002B2CF9AE}" pid="9" name="MSIP_Label_bd2ff15f-6ce8-47f3-93ce-f81f88196d24_ActionId">
    <vt:lpwstr>9d261cb0-29c8-459d-b11c-c34bf8f6b5c7</vt:lpwstr>
  </property>
  <property fmtid="{D5CDD505-2E9C-101B-9397-08002B2CF9AE}" pid="10" name="MSIP_Label_bd2ff15f-6ce8-47f3-93ce-f81f88196d24_ContentBits">
    <vt:lpwstr>0</vt:lpwstr>
  </property>
</Properties>
</file>